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65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58" r:id="rId13"/>
  </p:sldIdLst>
  <p:sldSz cx="9144000" cy="6858000" type="screen4x3"/>
  <p:notesSz cx="7077075" cy="9383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/>
          <a:lstStyle>
            <a:lvl1pPr algn="r">
              <a:defRPr sz="1200"/>
            </a:lvl1pPr>
          </a:lstStyle>
          <a:p>
            <a:fld id="{17D9B0A6-8E0F-4CCA-BDFF-B6D8C3DC46E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12899"/>
            <a:ext cx="3066733" cy="469186"/>
          </a:xfrm>
          <a:prstGeom prst="rect">
            <a:avLst/>
          </a:prstGeom>
        </p:spPr>
        <p:txBody>
          <a:bodyPr vert="horz" lIns="94055" tIns="47028" rIns="94055" bIns="47028" rtlCol="0" anchor="b"/>
          <a:lstStyle>
            <a:lvl1pPr algn="r">
              <a:defRPr sz="1200"/>
            </a:lvl1pPr>
          </a:lstStyle>
          <a:p>
            <a:fld id="{F27739FD-02A7-46B5-A056-0F1B447548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41FF3-1F7B-477F-98B4-2596ABE75FE4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7700"/>
            <a:ext cx="5661025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A5731-55C0-4B32-A4AF-92A77CAB31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A5731-55C0-4B32-A4AF-92A77CAB31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CE8CB4-9232-49CA-9853-057C4976E920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3EEE4D-9E02-4598-B7FB-ACAAE19B85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mmonsk1@k12tn.net" TargetMode="External"/><Relationship Id="rId2" Type="http://schemas.openxmlformats.org/officeDocument/2006/relationships/hyperlink" Target="http://mckenzie.tn.mse.schoolinsites.com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6934200" cy="4267200"/>
          </a:xfrm>
        </p:spPr>
        <p:txBody>
          <a:bodyPr/>
          <a:lstStyle/>
          <a:p>
            <a:pPr algn="ctr"/>
            <a:r>
              <a:rPr lang="en-US" sz="10500" dirty="0" smtClean="0">
                <a:solidFill>
                  <a:schemeClr val="accent2">
                    <a:lumMod val="75000"/>
                  </a:schemeClr>
                </a:solidFill>
              </a:rPr>
              <a:t>Welcome Parents</a:t>
            </a:r>
            <a:endParaRPr lang="en-US" sz="105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0458" y="3048000"/>
            <a:ext cx="45719" cy="110124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Drop off and dismissal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8335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 you drop your child off in the morning, they must go through the front door. ONLY PRE-K STUDENTS CAN COME IN THE BACK DOOR!!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Kindergarten students are picked up at the back door unless they have siblings in grades 2-4. Then they may go to the front door.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We will bring students outside after the 3:00 bell rings. Please wait outside.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Please stay in your car! This is for the safety of the students.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Bus Shop: 986-3093 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986-9425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Traffic the first two weeks…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2400"/>
            <a:ext cx="61722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1"/>
                </a:solidFill>
                <a:latin typeface="+mn-lt"/>
              </a:rPr>
              <a:t>General Information</a:t>
            </a:r>
            <a:endParaRPr lang="en-US" sz="54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0" y="1219200"/>
            <a:ext cx="65532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05000" y="1219200"/>
            <a:ext cx="6629400" cy="517855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*Weekly Newsletter</a:t>
            </a:r>
          </a:p>
          <a:p>
            <a:pPr lvl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sz="4000" b="1" dirty="0" smtClean="0">
                <a:solidFill>
                  <a:schemeClr val="accent2"/>
                </a:solidFill>
              </a:rPr>
              <a:t>Website: </a:t>
            </a:r>
            <a:r>
              <a:rPr lang="en-US" sz="4000" b="1" dirty="0" smtClean="0">
                <a:solidFill>
                  <a:schemeClr val="accent2"/>
                </a:solidFill>
                <a:hlinkClick r:id="rId2"/>
              </a:rPr>
              <a:t>http://mckenzie.tn.mse.schoolinsites.com/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sz="4000" b="1" dirty="0" smtClean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*Sign and Return Instructions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sz="4000" b="1" noProof="0" dirty="0" smtClean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*My email: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4000" b="1" noProof="0" dirty="0" smtClean="0">
                <a:solidFill>
                  <a:schemeClr val="accent2"/>
                </a:solidFill>
                <a:hlinkClick r:id="rId3"/>
              </a:rPr>
              <a:t>simmonsk1@k12tn.net</a:t>
            </a:r>
            <a:endParaRPr lang="en-US" sz="4000" b="1" noProof="0" dirty="0" smtClean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US" sz="4000" b="1" i="0" u="none" strike="noStrike" kern="1200" cap="none" spc="0" normalizeH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731-352-5272</a:t>
            </a:r>
            <a:endParaRPr kumimoji="0" lang="en-US" sz="40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lang="en-US" sz="4000" b="1" baseline="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Orientation Packet and materials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867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All information 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back pocket is to be filled out.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Please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fill out EVERY form even if you do not think it applies to you!!!!!! (Including Bus Form)</a:t>
            </a:r>
          </a:p>
          <a:p>
            <a:pPr lv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DISMISSAL form MUST be completed. 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This is important because this tells us how your child goes home on the first day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 Do not leave without turning this in.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 you need to change the way your child goes home you must notify us by completing a “Change in Destination” form which is in the packet or by sending a note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Facebook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and text messaging is not an acceptable form of communication. Please email, set up a meeting, or call the office.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itchFamily="34" charset="0"/>
              </a:rPr>
              <a:t>About me</a:t>
            </a: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rial" pitchFamily="34" charset="0"/>
              </a:rPr>
              <a:t>…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50848"/>
            <a:ext cx="7924800" cy="54071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Kelly (Fowler) Simmons</a:t>
            </a: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University of Tennessee at Martin</a:t>
            </a:r>
          </a:p>
          <a:p>
            <a:pPr lvl="1"/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Elementary Education K-6</a:t>
            </a:r>
          </a:p>
          <a:p>
            <a:pPr lvl="1"/>
            <a:r>
              <a:rPr lang="en-US" sz="3000" dirty="0" smtClean="0">
                <a:solidFill>
                  <a:schemeClr val="accent2">
                    <a:lumMod val="75000"/>
                  </a:schemeClr>
                </a:solidFill>
              </a:rPr>
              <a:t>Student Teaching in K and 4th</a:t>
            </a:r>
          </a:p>
          <a:p>
            <a:pPr lvl="1">
              <a:buNone/>
            </a:pPr>
            <a:endParaRPr lang="en-US" sz="33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This is my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US" sz="3500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year to teach Kindergarten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Supplies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school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backpack- no rollers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children’s safety scissors (metal, blunt point)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small plastic school box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watercolor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set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Glue sticks -6 packs for the year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towel for rest time </a:t>
            </a:r>
            <a:r>
              <a:rPr lang="en-US" sz="1900" dirty="0" smtClean="0">
                <a:solidFill>
                  <a:schemeClr val="accent2">
                    <a:lumMod val="75000"/>
                  </a:schemeClr>
                </a:solidFill>
              </a:rPr>
              <a:t>(No blankets, no pillows, no stuffed animals or toys)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mat for rest time (red and blue mat)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2- boxes of tissue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2- 8 or 10 pack of “fat” markers- classic colors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4- 24 pack small crayons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Elmer’s glue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small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pencils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Dry erase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markers- 2 pack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Highlighters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-2 pack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1- baby wipes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Workbook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fee  		*** Please send all supplies on 					the first day of school.	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45719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State Standards are New- Common Core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Reading and Math Series</a:t>
            </a:r>
          </a:p>
          <a:p>
            <a:pPr lvl="1"/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Workbook </a:t>
            </a:r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pages</a:t>
            </a:r>
          </a:p>
          <a:p>
            <a:pPr lvl="1"/>
            <a:r>
              <a:rPr lang="en-US" sz="2900" dirty="0" smtClean="0">
                <a:solidFill>
                  <a:schemeClr val="accent2">
                    <a:lumMod val="75000"/>
                  </a:schemeClr>
                </a:solidFill>
              </a:rPr>
              <a:t>Math Homework packets </a:t>
            </a:r>
            <a:endParaRPr lang="en-US" sz="29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Handwriting</a:t>
            </a: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Grading Policy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Daily grades (75%), Test Grades (25%)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Numerical Grades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Report Cards @ 6 wks  </a:t>
            </a:r>
          </a:p>
          <a:p>
            <a:pPr lvl="1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Progress Reports @ 3 wks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Kindergarten Information: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9216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Classroom Management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Behavior System</a:t>
            </a:r>
          </a:p>
          <a:p>
            <a:pPr lvl="1">
              <a:buFont typeface="Arial" charset="0"/>
              <a:buChar char="•"/>
            </a:pP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Kindergarten Behavior Plan</a:t>
            </a:r>
          </a:p>
          <a:p>
            <a:pPr lvl="1">
              <a:buFont typeface="Arial" charset="0"/>
              <a:buChar char="•"/>
            </a:pPr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Color changing system, etc. </a:t>
            </a:r>
            <a:endParaRPr lang="en-US" sz="3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Planner</a:t>
            </a:r>
          </a:p>
          <a:p>
            <a:pPr lvl="1"/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Please look at and sign EVERY day!</a:t>
            </a:r>
          </a:p>
          <a:p>
            <a:pPr lvl="1"/>
            <a:r>
              <a:rPr lang="en-US" sz="3700" dirty="0" smtClean="0">
                <a:solidFill>
                  <a:schemeClr val="accent2">
                    <a:lumMod val="75000"/>
                  </a:schemeClr>
                </a:solidFill>
              </a:rPr>
              <a:t>Please review all papers in planner! (Sign and Return Test Papers)</a:t>
            </a:r>
          </a:p>
          <a:p>
            <a:pPr lvl="1">
              <a:buNone/>
            </a:pPr>
            <a:endParaRPr lang="en-US" sz="37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Communication is key!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Lunch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Your child’s lunch number will be in the front of his/ her folder. 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When you send lunch money, please send it in an envelope with their lunch number, name, and teacher’s name on the outside.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Your child’s lunch time is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10:05.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You are welcome to come and eat with them. Please be sure to sign in at the office and get a pass. Please say your good-byes outside the cafeteria, as No visitors are permitted to come down to the classroom. 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Visitors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sit at the back table/ No visitors the first few weeks.   </a:t>
            </a:r>
          </a:p>
          <a:p>
            <a:pPr lvl="0">
              <a:buNone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467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Supplies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7048"/>
            <a:ext cx="7467600" cy="5330952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There are also several supplies that we will use through out the year that would be greatly appreciate. 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Please have all supplies on first day!!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Name on supplies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PLEASE SEND AN EXTRA SET OF CLOTHES IN CASE YOUR CHILD HAS AN ACCIDENT!(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</a:rPr>
              <a:t>Ziplock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Bag with name on it)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Little Readers Program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 lvl="0"/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Sight Word Lists-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three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list</a:t>
            </a: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Your child should have completed list 1 by Christmas.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Little Readers are your responsibility.  Please take care of them and return them promptly.  </a:t>
            </a:r>
            <a:endParaRPr lang="en-US" dirty="0"/>
          </a:p>
          <a:p>
            <a:pPr lvl="0"/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Sign and Date</a:t>
            </a:r>
          </a:p>
          <a:p>
            <a:pPr lvl="0">
              <a:buNone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</a:rPr>
              <a:t>Snacks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3309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Please send an individual snack for your child each day!</a:t>
            </a:r>
          </a:p>
          <a:p>
            <a:endParaRPr lang="en-U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If anyone wants to donate extra snacks, it would be greatly appreciated!</a:t>
            </a: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559</TotalTime>
  <Words>685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Welcome Parents</vt:lpstr>
      <vt:lpstr>About me…</vt:lpstr>
      <vt:lpstr>Supplies</vt:lpstr>
      <vt:lpstr>Slide 4</vt:lpstr>
      <vt:lpstr>Classroom Management</vt:lpstr>
      <vt:lpstr>Lunch</vt:lpstr>
      <vt:lpstr>Supplies</vt:lpstr>
      <vt:lpstr>Little Readers Program</vt:lpstr>
      <vt:lpstr>Snacks</vt:lpstr>
      <vt:lpstr>Drop off and dismissal</vt:lpstr>
      <vt:lpstr>General Information</vt:lpstr>
      <vt:lpstr>Orientation Packet and materials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</dc:title>
  <dc:creator>Kari Harold</dc:creator>
  <cp:lastModifiedBy>simmonsk</cp:lastModifiedBy>
  <cp:revision>56</cp:revision>
  <dcterms:created xsi:type="dcterms:W3CDTF">2009-07-30T18:58:28Z</dcterms:created>
  <dcterms:modified xsi:type="dcterms:W3CDTF">2012-07-31T19:29:41Z</dcterms:modified>
</cp:coreProperties>
</file>